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h Hacker" initials="BH" lastIdx="0" clrIdx="0">
    <p:extLst>
      <p:ext uri="{19B8F6BF-5375-455C-9EA6-DF929625EA0E}">
        <p15:presenceInfo xmlns:p15="http://schemas.microsoft.com/office/powerpoint/2012/main" userId="Beth Hack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7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3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2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0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4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9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1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4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5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DFD32-D4E3-4026-BBC8-31982856A293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5B869-8716-44C1-8126-46A2AC83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5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2337" y="280712"/>
            <a:ext cx="2669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Project Title</a:t>
            </a:r>
          </a:p>
          <a:p>
            <a:pPr algn="ctr"/>
            <a:r>
              <a:rPr lang="en-US" dirty="0"/>
              <a:t>Team Members/University</a:t>
            </a:r>
          </a:p>
          <a:p>
            <a:pPr algn="ctr"/>
            <a:r>
              <a:rPr lang="en-US" dirty="0"/>
              <a:t>Industry Partner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3652" y="1442824"/>
            <a:ext cx="195942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Background </a:t>
            </a:r>
          </a:p>
          <a:p>
            <a:r>
              <a:rPr lang="en-US" sz="1200" dirty="0"/>
              <a:t>Current practice and limitations-what is the problem/technology gap of the industry partner?</a:t>
            </a:r>
          </a:p>
          <a:p>
            <a:endParaRPr lang="en-US" sz="1200" dirty="0"/>
          </a:p>
          <a:p>
            <a:r>
              <a:rPr lang="en-US" sz="1200" dirty="0"/>
              <a:t>Why is this important?</a:t>
            </a:r>
          </a:p>
          <a:p>
            <a:endParaRPr lang="en-US" sz="1200" dirty="0"/>
          </a:p>
          <a:p>
            <a:r>
              <a:rPr lang="en-US" sz="1200" dirty="0"/>
              <a:t>Include visuals if applicable</a:t>
            </a:r>
          </a:p>
          <a:p>
            <a:r>
              <a:rPr lang="en-US" sz="1200" dirty="0"/>
              <a:t>Provide bullet points/short sentences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0183" y="4380941"/>
            <a:ext cx="192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Innovation</a:t>
            </a:r>
          </a:p>
          <a:p>
            <a:r>
              <a:rPr lang="en-US" sz="1200" dirty="0"/>
              <a:t>What is innovative/new about your project?</a:t>
            </a:r>
          </a:p>
          <a:p>
            <a:endParaRPr lang="en-US" sz="1200" dirty="0"/>
          </a:p>
          <a:p>
            <a:r>
              <a:rPr lang="en-US" sz="1200" dirty="0"/>
              <a:t>Include visuals if applicable</a:t>
            </a:r>
          </a:p>
          <a:p>
            <a:r>
              <a:rPr lang="en-US" sz="1200" dirty="0"/>
              <a:t>Provide bullet points/ short sentences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3714" y="1510886"/>
            <a:ext cx="213413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Project Description</a:t>
            </a:r>
          </a:p>
          <a:p>
            <a:r>
              <a:rPr lang="en-US" sz="1200" dirty="0"/>
              <a:t>What is the proposed solution?</a:t>
            </a:r>
          </a:p>
          <a:p>
            <a:endParaRPr lang="en-US" sz="1200" dirty="0"/>
          </a:p>
          <a:p>
            <a:r>
              <a:rPr lang="en-US" sz="1200" dirty="0"/>
              <a:t>Any assumptions/limitations?</a:t>
            </a:r>
          </a:p>
          <a:p>
            <a:endParaRPr lang="en-US" sz="1200" dirty="0"/>
          </a:p>
          <a:p>
            <a:r>
              <a:rPr lang="en-US" sz="1200" dirty="0"/>
              <a:t>Provide results and data to support your solution. Use graphics/visuals and short sentences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61611" y="1604276"/>
            <a:ext cx="24166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Anticipated Impact</a:t>
            </a:r>
          </a:p>
          <a:p>
            <a:r>
              <a:rPr lang="en-US" sz="1200" dirty="0"/>
              <a:t>What is the project benefit to the industry partner? Other users?</a:t>
            </a:r>
          </a:p>
          <a:p>
            <a:r>
              <a:rPr lang="en-US" sz="1200" dirty="0"/>
              <a:t>What are the risks/payoffs? </a:t>
            </a:r>
          </a:p>
          <a:p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531012" y="4367738"/>
            <a:ext cx="24166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Path Forward</a:t>
            </a:r>
          </a:p>
          <a:p>
            <a:r>
              <a:rPr lang="en-US" sz="1200" dirty="0"/>
              <a:t>What are the next steps to transition this technology?</a:t>
            </a:r>
          </a:p>
          <a:p>
            <a:r>
              <a:rPr lang="en-US" sz="1200" dirty="0"/>
              <a:t>Any milestones to meet? </a:t>
            </a:r>
          </a:p>
          <a:p>
            <a:r>
              <a:rPr lang="en-US" sz="1200" dirty="0"/>
              <a:t>How will you know if this project has been successful? </a:t>
            </a:r>
          </a:p>
          <a:p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313611" y="1324202"/>
            <a:ext cx="2573384" cy="27369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20039" y="4180674"/>
            <a:ext cx="2573384" cy="25077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187543" y="1299475"/>
            <a:ext cx="2860766" cy="54148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296294" y="1482495"/>
            <a:ext cx="2507656" cy="26193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296296" y="4206520"/>
            <a:ext cx="2507656" cy="25077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87353" y="1184431"/>
            <a:ext cx="8961120" cy="7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94" y="212475"/>
            <a:ext cx="1689196" cy="5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48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4583" y="783771"/>
            <a:ext cx="72967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JCATI Symposium Poster Instructions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Poster size: 2’ high, 3’ wide.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the headings but section borders aren’t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your school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brief-walking people through the poster fills in the gaps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0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175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Hacker</dc:creator>
  <cp:lastModifiedBy>Beth Hacker</cp:lastModifiedBy>
  <cp:revision>19</cp:revision>
  <cp:lastPrinted>2018-02-01T17:49:57Z</cp:lastPrinted>
  <dcterms:created xsi:type="dcterms:W3CDTF">2018-01-31T00:13:10Z</dcterms:created>
  <dcterms:modified xsi:type="dcterms:W3CDTF">2023-12-20T21:22:20Z</dcterms:modified>
</cp:coreProperties>
</file>