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9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8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0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8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5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1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1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5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7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0F6D-07B9-4266-BC57-EDF44C567F78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D4B79-F875-4F90-9233-6E01F2F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863" y="427783"/>
            <a:ext cx="52820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Project Title</a:t>
            </a:r>
          </a:p>
          <a:p>
            <a:pPr algn="ctr"/>
            <a:r>
              <a:rPr lang="en-US" sz="1600" dirty="0"/>
              <a:t>Project PI</a:t>
            </a:r>
          </a:p>
          <a:p>
            <a:pPr algn="ctr"/>
            <a:r>
              <a:rPr lang="en-US" sz="1600" dirty="0"/>
              <a:t>Industry Partner(s)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313825" y="1498287"/>
            <a:ext cx="390524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Project Objectives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dirty="0"/>
              <a:t>(use brief bullets and/or graphics)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r>
              <a:rPr lang="en-US" u="sng" dirty="0"/>
              <a:t>Our relevant expertise:</a:t>
            </a:r>
          </a:p>
          <a:p>
            <a:r>
              <a:rPr lang="en-US" dirty="0"/>
              <a:t>(Why your lab?)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71979" y="3812791"/>
            <a:ext cx="3847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Why is this technology important? </a:t>
            </a:r>
          </a:p>
          <a:p>
            <a:endParaRPr lang="en-US" u="sng" dirty="0"/>
          </a:p>
          <a:p>
            <a:endParaRPr lang="en-US" u="sng" dirty="0"/>
          </a:p>
          <a:p>
            <a:r>
              <a:rPr lang="en-US" dirty="0"/>
              <a:t>(use brief bullets and/or graphics)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8699" y="3762376"/>
            <a:ext cx="39333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Benefit to aerospace industry partner?</a:t>
            </a:r>
          </a:p>
          <a:p>
            <a:endParaRPr lang="en-US" dirty="0"/>
          </a:p>
          <a:p>
            <a:r>
              <a:rPr lang="en-US" dirty="0"/>
              <a:t>(use brief bullets and/or graphics) </a:t>
            </a:r>
          </a:p>
          <a:p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36668" y="1258780"/>
            <a:ext cx="8049126" cy="24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28886" y="1327633"/>
            <a:ext cx="0" cy="4686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2449" y="3692066"/>
            <a:ext cx="8191499" cy="12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64" y="221556"/>
            <a:ext cx="2019387" cy="67312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CF68B50-F140-4380-B3F6-52173ABF2E9E}"/>
              </a:ext>
            </a:extLst>
          </p:cNvPr>
          <p:cNvSpPr txBox="1"/>
          <p:nvPr/>
        </p:nvSpPr>
        <p:spPr>
          <a:xfrm>
            <a:off x="4632761" y="1467509"/>
            <a:ext cx="38725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What we are doing:</a:t>
            </a:r>
          </a:p>
          <a:p>
            <a:endParaRPr lang="en-US" dirty="0"/>
          </a:p>
          <a:p>
            <a:r>
              <a:rPr lang="en-US" dirty="0"/>
              <a:t>(use brief bullets and/or graphics)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906A9-636F-68F6-75F6-68E475A7E698}"/>
              </a:ext>
            </a:extLst>
          </p:cNvPr>
          <p:cNvSpPr txBox="1"/>
          <p:nvPr/>
        </p:nvSpPr>
        <p:spPr>
          <a:xfrm>
            <a:off x="2427462" y="5586269"/>
            <a:ext cx="4822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 animation or embedded videos!!!</a:t>
            </a:r>
          </a:p>
        </p:txBody>
      </p:sp>
    </p:spTree>
    <p:extLst>
      <p:ext uri="{BB962C8B-B14F-4D97-AF65-F5344CB8AC3E}">
        <p14:creationId xmlns:p14="http://schemas.microsoft.com/office/powerpoint/2010/main" val="309846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79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Hacker</dc:creator>
  <cp:lastModifiedBy>Beth Hacker</cp:lastModifiedBy>
  <cp:revision>27</cp:revision>
  <dcterms:created xsi:type="dcterms:W3CDTF">2018-01-30T00:05:52Z</dcterms:created>
  <dcterms:modified xsi:type="dcterms:W3CDTF">2023-12-18T22:32:05Z</dcterms:modified>
</cp:coreProperties>
</file>